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304B-41DE-49DF-BF6E-ED329791DF19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6461-31DB-4BD3-9EE2-1C08F6B69B5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/>
          <a:lstStyle/>
          <a:p>
            <a:r>
              <a:rPr lang="nl-NL" b="1" dirty="0" err="1" smtClean="0">
                <a:solidFill>
                  <a:schemeClr val="accent4">
                    <a:lumMod val="75000"/>
                  </a:schemeClr>
                </a:solidFill>
              </a:rPr>
              <a:t>Vouloir</a:t>
            </a:r>
            <a:endParaRPr lang="nl-N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752528"/>
          </a:xfrm>
        </p:spPr>
        <p:txBody>
          <a:bodyPr>
            <a:normAutofit lnSpcReduction="10000"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Nederlands:	willen</a:t>
            </a:r>
          </a:p>
          <a:p>
            <a:pPr algn="l"/>
            <a:r>
              <a:rPr lang="nl-NL" b="1" u="sng" dirty="0" smtClean="0">
                <a:solidFill>
                  <a:schemeClr val="tx1"/>
                </a:solidFill>
              </a:rPr>
              <a:t/>
            </a:r>
            <a:br>
              <a:rPr lang="nl-NL" b="1" u="sng" dirty="0" smtClean="0">
                <a:solidFill>
                  <a:schemeClr val="tx1"/>
                </a:solidFill>
              </a:rPr>
            </a:br>
            <a:r>
              <a:rPr lang="nl-NL" b="1" u="sng" dirty="0" err="1">
                <a:solidFill>
                  <a:schemeClr val="tx1"/>
                </a:solidFill>
              </a:rPr>
              <a:t>p</a:t>
            </a:r>
            <a:r>
              <a:rPr lang="nl-NL" b="1" u="sng" dirty="0" err="1" smtClean="0">
                <a:solidFill>
                  <a:schemeClr val="tx1"/>
                </a:solidFill>
              </a:rPr>
              <a:t>résent</a:t>
            </a:r>
            <a:endParaRPr lang="nl-NL" b="1" u="sng" dirty="0">
              <a:solidFill>
                <a:schemeClr val="tx1"/>
              </a:solidFill>
            </a:endParaRPr>
          </a:p>
          <a:p>
            <a:pPr algn="l"/>
            <a:r>
              <a:rPr lang="nl-NL" dirty="0">
                <a:solidFill>
                  <a:schemeClr val="tx1"/>
                </a:solidFill>
              </a:rPr>
              <a:t>i</a:t>
            </a:r>
            <a:r>
              <a:rPr lang="nl-NL" dirty="0" smtClean="0">
                <a:solidFill>
                  <a:schemeClr val="tx1"/>
                </a:solidFill>
              </a:rPr>
              <a:t>k wil					je </a:t>
            </a:r>
            <a:r>
              <a:rPr lang="nl-NL" b="1" dirty="0" err="1" smtClean="0">
                <a:solidFill>
                  <a:srgbClr val="FF0000"/>
                </a:solidFill>
              </a:rPr>
              <a:t>veux</a:t>
            </a:r>
            <a:endParaRPr lang="nl-NL" dirty="0" smtClean="0">
              <a:solidFill>
                <a:srgbClr val="FF0000"/>
              </a:solidFill>
            </a:endParaRPr>
          </a:p>
          <a:p>
            <a:pPr algn="l"/>
            <a:r>
              <a:rPr lang="nl-NL" dirty="0">
                <a:solidFill>
                  <a:schemeClr val="tx1"/>
                </a:solidFill>
              </a:rPr>
              <a:t>j</a:t>
            </a:r>
            <a:r>
              <a:rPr lang="nl-NL" dirty="0" smtClean="0">
                <a:solidFill>
                  <a:schemeClr val="tx1"/>
                </a:solidFill>
              </a:rPr>
              <a:t>ij wilt				</a:t>
            </a:r>
            <a:r>
              <a:rPr lang="nl-NL" dirty="0" err="1" smtClean="0">
                <a:solidFill>
                  <a:schemeClr val="tx1"/>
                </a:solidFill>
              </a:rPr>
              <a:t>tu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veux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hij/zij/men wil			</a:t>
            </a:r>
            <a:r>
              <a:rPr lang="nl-NL" dirty="0" err="1" smtClean="0">
                <a:solidFill>
                  <a:schemeClr val="tx1"/>
                </a:solidFill>
              </a:rPr>
              <a:t>il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elle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on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veut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wij willen				</a:t>
            </a:r>
            <a:r>
              <a:rPr lang="nl-NL" dirty="0" err="1" smtClean="0">
                <a:solidFill>
                  <a:schemeClr val="tx1"/>
                </a:solidFill>
              </a:rPr>
              <a:t>nous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voulons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jullie willen/u wilt		</a:t>
            </a:r>
            <a:r>
              <a:rPr lang="nl-NL" dirty="0" err="1" smtClean="0">
                <a:solidFill>
                  <a:schemeClr val="tx1"/>
                </a:solidFill>
              </a:rPr>
              <a:t>vous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voulez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zij willen				</a:t>
            </a:r>
            <a:r>
              <a:rPr lang="nl-NL" dirty="0" err="1" smtClean="0">
                <a:solidFill>
                  <a:schemeClr val="tx1"/>
                </a:solidFill>
              </a:rPr>
              <a:t>ils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elles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veulent</a:t>
            </a:r>
            <a:endParaRPr lang="nl-NL" dirty="0" smtClean="0">
              <a:solidFill>
                <a:srgbClr val="FF0000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nl-NL" b="1" u="sng" dirty="0"/>
              <a:t>p</a:t>
            </a:r>
            <a:r>
              <a:rPr lang="nl-NL" b="1" u="sng" dirty="0" smtClean="0">
                <a:solidFill>
                  <a:schemeClr val="tx1"/>
                </a:solidFill>
              </a:rPr>
              <a:t>assé </a:t>
            </a:r>
            <a:r>
              <a:rPr lang="nl-NL" b="1" u="sng" dirty="0" err="1" smtClean="0">
                <a:solidFill>
                  <a:schemeClr val="tx1"/>
                </a:solidFill>
              </a:rPr>
              <a:t>composé</a:t>
            </a:r>
            <a:r>
              <a:rPr lang="nl-NL" b="1" u="sng" dirty="0" smtClean="0">
                <a:solidFill>
                  <a:schemeClr val="tx1"/>
                </a:solidFill>
              </a:rPr>
              <a:t/>
            </a:r>
            <a:br>
              <a:rPr lang="nl-NL" b="1" u="sng" dirty="0" smtClean="0">
                <a:solidFill>
                  <a:schemeClr val="tx1"/>
                </a:solidFill>
              </a:rPr>
            </a:br>
            <a:endParaRPr lang="nl-NL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nl-NL" dirty="0" smtClean="0"/>
              <a:t>ik heb gewild			</a:t>
            </a:r>
            <a:r>
              <a:rPr lang="nl-NL" dirty="0" err="1" smtClean="0"/>
              <a:t>j’</a:t>
            </a:r>
            <a:r>
              <a:rPr lang="nl-NL" b="1" dirty="0" err="1" smtClean="0">
                <a:solidFill>
                  <a:srgbClr val="FF0000"/>
                </a:solidFill>
              </a:rPr>
              <a:t>ai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voulu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jij hebt gewild			</a:t>
            </a: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as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voulu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hij/zij/men heeft gewild	</a:t>
            </a:r>
            <a:r>
              <a:rPr lang="nl-NL" dirty="0" err="1" smtClean="0"/>
              <a:t>il</a:t>
            </a:r>
            <a:r>
              <a:rPr lang="nl-NL" dirty="0" smtClean="0"/>
              <a:t>/</a:t>
            </a:r>
            <a:r>
              <a:rPr lang="nl-NL" dirty="0" err="1" smtClean="0"/>
              <a:t>elle</a:t>
            </a:r>
            <a:r>
              <a:rPr lang="nl-NL" dirty="0" smtClean="0"/>
              <a:t>/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a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voulu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wij hebben gewild		</a:t>
            </a:r>
            <a:r>
              <a:rPr lang="nl-NL" dirty="0" err="1" smtClean="0"/>
              <a:t>nous</a:t>
            </a:r>
            <a:r>
              <a:rPr lang="nl-NL" dirty="0" smtClean="0"/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avons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voulu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jullie hebben gewild/		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avez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voulu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u heeft gewild</a:t>
            </a:r>
          </a:p>
          <a:p>
            <a:pPr>
              <a:buNone/>
            </a:pPr>
            <a:r>
              <a:rPr lang="nl-NL" dirty="0" smtClean="0"/>
              <a:t>zij hebben gewild		</a:t>
            </a:r>
            <a:r>
              <a:rPr lang="nl-NL" dirty="0" err="1" smtClean="0"/>
              <a:t>ils</a:t>
            </a:r>
            <a:r>
              <a:rPr lang="nl-NL" dirty="0" smtClean="0"/>
              <a:t>/</a:t>
            </a:r>
            <a:r>
              <a:rPr lang="nl-NL" dirty="0" err="1" smtClean="0"/>
              <a:t>elles</a:t>
            </a:r>
            <a:r>
              <a:rPr lang="nl-NL" dirty="0" smtClean="0"/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ont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voulu</a:t>
            </a:r>
            <a:endParaRPr lang="nl-NL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Diavoorstelling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Vouloir</vt:lpstr>
      <vt:lpstr>Dia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Vouloir</dc:title>
  <dc:creator>Marieke</dc:creator>
  <cp:lastModifiedBy>Marieke</cp:lastModifiedBy>
  <cp:revision>3</cp:revision>
  <dcterms:created xsi:type="dcterms:W3CDTF">2011-08-16T16:17:52Z</dcterms:created>
  <dcterms:modified xsi:type="dcterms:W3CDTF">2012-08-02T13:53:43Z</dcterms:modified>
</cp:coreProperties>
</file>